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6" r:id="rId5"/>
    <p:sldId id="258" r:id="rId6"/>
    <p:sldId id="286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7" r:id="rId15"/>
    <p:sldId id="274" r:id="rId16"/>
    <p:sldId id="276" r:id="rId17"/>
    <p:sldId id="277" r:id="rId18"/>
    <p:sldId id="272" r:id="rId19"/>
    <p:sldId id="261" r:id="rId2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492" autoAdjust="0"/>
  </p:normalViewPr>
  <p:slideViewPr>
    <p:cSldViewPr>
      <p:cViewPr varScale="1">
        <p:scale>
          <a:sx n="68" d="100"/>
          <a:sy n="68" d="100"/>
        </p:scale>
        <p:origin x="616" y="5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8/9/2018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8/9/2018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8/9/2018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8/9/2018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8/9/2018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8/9/2018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8/9/2018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8/9/2018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8/9/2018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8/9/2018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8/9/2018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8/9/2018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8/9/2018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8/9/2018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1000"/>
            <a:lum/>
          </a:blip>
          <a:srcRect/>
          <a:stretch>
            <a:fillRect t="-22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9946" y="362396"/>
            <a:ext cx="9159997" cy="1676400"/>
          </a:xfrm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Slate On Hand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90356" y="5301208"/>
            <a:ext cx="3199222" cy="758500"/>
          </a:xfrm>
        </p:spPr>
        <p:txBody>
          <a:bodyPr>
            <a:normAutofit/>
          </a:bodyPr>
          <a:lstStyle/>
          <a:p>
            <a:r>
              <a:rPr lang="fr-FR" b="1" dirty="0"/>
              <a:t>by Hyeeun Mok</a:t>
            </a:r>
            <a:endParaRPr lang="en-US" b="1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7FE0A050-B116-4A2F-B635-0949F8E8E55D}"/>
              </a:ext>
            </a:extLst>
          </p:cNvPr>
          <p:cNvSpPr txBox="1">
            <a:spLocks/>
          </p:cNvSpPr>
          <p:nvPr/>
        </p:nvSpPr>
        <p:spPr>
          <a:xfrm>
            <a:off x="2422004" y="2276872"/>
            <a:ext cx="6048671" cy="1228040"/>
          </a:xfrm>
          <a:prstGeom prst="rect">
            <a:avLst/>
          </a:prstGeom>
        </p:spPr>
        <p:txBody>
          <a:bodyPr vert="horz" lIns="121899" tIns="60949" rIns="121899" bIns="60949" rtlCol="0">
            <a:noAutofit/>
          </a:bodyPr>
          <a:lstStyle>
            <a:lvl1pPr marL="0" indent="0" algn="l" defTabSz="1218987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None/>
              <a:defRPr sz="28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493" indent="0" algn="ctr" defTabSz="1218987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8987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480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7973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467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960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453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5947" indent="0" algn="ctr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Never miss any due dates!</a:t>
            </a:r>
          </a:p>
          <a:p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 can get better grades!</a:t>
            </a:r>
          </a:p>
        </p:txBody>
      </p:sp>
    </p:spTree>
    <p:extLst>
      <p:ext uri="{BB962C8B-B14F-4D97-AF65-F5344CB8AC3E}">
        <p14:creationId xmlns:p14="http://schemas.microsoft.com/office/powerpoint/2010/main" val="28018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 from User Testing (1)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went well</a:t>
            </a:r>
          </a:p>
          <a:p>
            <a:pPr marL="0" indent="0">
              <a:buNone/>
            </a:pPr>
            <a:r>
              <a:rPr lang="en-US" dirty="0"/>
              <a:t>   - Log in/out</a:t>
            </a:r>
          </a:p>
          <a:p>
            <a:pPr marL="0" indent="0">
              <a:buNone/>
            </a:pPr>
            <a:r>
              <a:rPr lang="en-US" dirty="0"/>
              <a:t>   - Checking the calendar</a:t>
            </a:r>
          </a:p>
          <a:p>
            <a:pPr marL="0" indent="0">
              <a:buNone/>
            </a:pPr>
            <a:endParaRPr lang="en-US" sz="900" dirty="0"/>
          </a:p>
          <a:p>
            <a:r>
              <a:rPr lang="en-US" dirty="0"/>
              <a:t>What didn’t go well</a:t>
            </a:r>
          </a:p>
          <a:p>
            <a:pPr marL="0" indent="0">
              <a:buNone/>
            </a:pPr>
            <a:r>
              <a:rPr lang="en-US" dirty="0"/>
              <a:t>   - Creating a group chat room</a:t>
            </a:r>
          </a:p>
          <a:p>
            <a:pPr marL="0" indent="0">
              <a:buNone/>
            </a:pPr>
            <a:r>
              <a:rPr lang="en-US" dirty="0"/>
              <a:t>   - Creating email</a:t>
            </a:r>
          </a:p>
          <a:p>
            <a:pPr marL="0" indent="0">
              <a:buNone/>
            </a:pPr>
            <a:r>
              <a:rPr lang="en-US" dirty="0"/>
              <a:t>   - Changing main page layout</a:t>
            </a:r>
          </a:p>
        </p:txBody>
      </p:sp>
    </p:spTree>
    <p:extLst>
      <p:ext uri="{BB962C8B-B14F-4D97-AF65-F5344CB8AC3E}">
        <p14:creationId xmlns:p14="http://schemas.microsoft.com/office/powerpoint/2010/main" val="3593079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</p:spPr>
        <p:txBody>
          <a:bodyPr/>
          <a:lstStyle/>
          <a:p>
            <a:r>
              <a:rPr lang="en-US" dirty="0"/>
              <a:t>Findings from User Testing (2)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218883" y="1600200"/>
            <a:ext cx="9751060" cy="478112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Positive feedback</a:t>
            </a:r>
          </a:p>
          <a:p>
            <a:pPr marL="0" indent="0">
              <a:buNone/>
            </a:pPr>
            <a:r>
              <a:rPr lang="en-US" dirty="0"/>
              <a:t>   - Easy to use</a:t>
            </a:r>
          </a:p>
          <a:p>
            <a:pPr marL="0" indent="0">
              <a:buNone/>
            </a:pPr>
            <a:r>
              <a:rPr lang="en-US" dirty="0"/>
              <a:t>   - Useful for Sheridan students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Negative feedback</a:t>
            </a:r>
          </a:p>
          <a:p>
            <a:pPr marL="0" indent="0">
              <a:buNone/>
            </a:pPr>
            <a:r>
              <a:rPr lang="en-US" dirty="0"/>
              <a:t>   - Some buttons and functions are hard to find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Surprise findings</a:t>
            </a:r>
          </a:p>
          <a:p>
            <a:pPr marL="0" indent="0">
              <a:buNone/>
            </a:pPr>
            <a:r>
              <a:rPr lang="en-US" dirty="0"/>
              <a:t>   - One user suggested “Drag &amp; Drop” method</a:t>
            </a:r>
          </a:p>
        </p:txBody>
      </p:sp>
    </p:spTree>
    <p:extLst>
      <p:ext uri="{BB962C8B-B14F-4D97-AF65-F5344CB8AC3E}">
        <p14:creationId xmlns:p14="http://schemas.microsoft.com/office/powerpoint/2010/main" val="378865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</p:spPr>
        <p:txBody>
          <a:bodyPr/>
          <a:lstStyle/>
          <a:p>
            <a:r>
              <a:rPr lang="en-US" dirty="0"/>
              <a:t>Revised Wireframes (1) - </a:t>
            </a:r>
            <a:r>
              <a:rPr lang="en-CA" dirty="0"/>
              <a:t>Group Chat Icon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3095F5-08F5-48B5-9F6D-DFDCD7256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980" y="1510839"/>
            <a:ext cx="2490881" cy="47230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5C1B73-F1E6-460A-BA28-DD98EBDCA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7198" y="1526922"/>
            <a:ext cx="2490880" cy="47230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137AC4-3E1F-44E3-B85F-8FED1203EBA5}"/>
              </a:ext>
            </a:extLst>
          </p:cNvPr>
          <p:cNvSpPr txBox="1"/>
          <p:nvPr/>
        </p:nvSpPr>
        <p:spPr>
          <a:xfrm>
            <a:off x="2210523" y="6233888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Initial wireframes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9B02D0-2D84-424B-B917-5633232BC254}"/>
              </a:ext>
            </a:extLst>
          </p:cNvPr>
          <p:cNvSpPr txBox="1"/>
          <p:nvPr/>
        </p:nvSpPr>
        <p:spPr>
          <a:xfrm>
            <a:off x="6943878" y="6233888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Revised wireframes </a:t>
            </a:r>
          </a:p>
        </p:txBody>
      </p:sp>
    </p:spTree>
    <p:extLst>
      <p:ext uri="{BB962C8B-B14F-4D97-AF65-F5344CB8AC3E}">
        <p14:creationId xmlns:p14="http://schemas.microsoft.com/office/powerpoint/2010/main" val="3784630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</p:spPr>
        <p:txBody>
          <a:bodyPr/>
          <a:lstStyle/>
          <a:p>
            <a:r>
              <a:rPr lang="en-US" dirty="0"/>
              <a:t>Revised Wireframes (2) – </a:t>
            </a:r>
            <a:br>
              <a:rPr lang="en-US" dirty="0"/>
            </a:br>
            <a:r>
              <a:rPr lang="en-US" dirty="0"/>
              <a:t>                 Create a new email Icon &amp; Edit Button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3095F5-08F5-48B5-9F6D-DFDCD7256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88" y="1510839"/>
            <a:ext cx="2490881" cy="47230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5C1B73-F1E6-460A-BA28-DD98EBDCA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008" y="1526921"/>
            <a:ext cx="2490880" cy="47230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137AC4-3E1F-44E3-B85F-8FED1203EBA5}"/>
              </a:ext>
            </a:extLst>
          </p:cNvPr>
          <p:cNvSpPr txBox="1"/>
          <p:nvPr/>
        </p:nvSpPr>
        <p:spPr>
          <a:xfrm>
            <a:off x="2277988" y="6233888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Initial wireframes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9B02D0-2D84-424B-B917-5633232BC254}"/>
              </a:ext>
            </a:extLst>
          </p:cNvPr>
          <p:cNvSpPr txBox="1"/>
          <p:nvPr/>
        </p:nvSpPr>
        <p:spPr>
          <a:xfrm>
            <a:off x="6943878" y="6233888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Revised wireframes </a:t>
            </a:r>
          </a:p>
        </p:txBody>
      </p:sp>
    </p:spTree>
    <p:extLst>
      <p:ext uri="{BB962C8B-B14F-4D97-AF65-F5344CB8AC3E}">
        <p14:creationId xmlns:p14="http://schemas.microsoft.com/office/powerpoint/2010/main" val="855934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18882" y="146548"/>
            <a:ext cx="10780186" cy="1295400"/>
          </a:xfrm>
        </p:spPr>
        <p:txBody>
          <a:bodyPr/>
          <a:lstStyle/>
          <a:p>
            <a:r>
              <a:rPr lang="en-US" dirty="0"/>
              <a:t>Revised Wireframes (3) - Customizing layout method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3095F5-08F5-48B5-9F6D-DFDCD7256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88" y="1526922"/>
            <a:ext cx="2490881" cy="47230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5C1B73-F1E6-460A-BA28-DD98EBDCA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007" y="1526922"/>
            <a:ext cx="2490881" cy="47230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137AC4-3E1F-44E3-B85F-8FED1203EBA5}"/>
              </a:ext>
            </a:extLst>
          </p:cNvPr>
          <p:cNvSpPr txBox="1"/>
          <p:nvPr/>
        </p:nvSpPr>
        <p:spPr>
          <a:xfrm>
            <a:off x="2254251" y="6249968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Initial wireframes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9B02D0-2D84-424B-B917-5633232BC254}"/>
              </a:ext>
            </a:extLst>
          </p:cNvPr>
          <p:cNvSpPr txBox="1"/>
          <p:nvPr/>
        </p:nvSpPr>
        <p:spPr>
          <a:xfrm>
            <a:off x="6943878" y="6233888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Revised wireframes </a:t>
            </a:r>
          </a:p>
        </p:txBody>
      </p:sp>
    </p:spTree>
    <p:extLst>
      <p:ext uri="{BB962C8B-B14F-4D97-AF65-F5344CB8AC3E}">
        <p14:creationId xmlns:p14="http://schemas.microsoft.com/office/powerpoint/2010/main" val="89657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though it is obvious for us, it is not always obvious for users</a:t>
            </a:r>
          </a:p>
          <a:p>
            <a:r>
              <a:rPr lang="en-US" dirty="0"/>
              <a:t>We can get great ideas from user testing</a:t>
            </a:r>
          </a:p>
          <a:p>
            <a:r>
              <a:rPr lang="en-US" dirty="0"/>
              <a:t>User testing is very important</a:t>
            </a:r>
          </a:p>
          <a:p>
            <a:pPr marL="0" indent="0">
              <a:buNone/>
            </a:pPr>
            <a:r>
              <a:rPr lang="en-US" dirty="0"/>
              <a:t>   - It makes our app user friendly</a:t>
            </a:r>
          </a:p>
          <a:p>
            <a:r>
              <a:rPr lang="en-US" dirty="0"/>
              <a:t>The position of icons is crucial for accessibility</a:t>
            </a:r>
          </a:p>
        </p:txBody>
      </p:sp>
    </p:spTree>
    <p:extLst>
      <p:ext uri="{BB962C8B-B14F-4D97-AF65-F5344CB8AC3E}">
        <p14:creationId xmlns:p14="http://schemas.microsoft.com/office/powerpoint/2010/main" val="2832912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186E93-6C0A-4D57-A1CE-33E849D7C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132" y="1447800"/>
            <a:ext cx="4320480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839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Concept</a:t>
            </a:r>
          </a:p>
          <a:p>
            <a:r>
              <a:rPr lang="en-US" dirty="0"/>
              <a:t>Findings from User Survey</a:t>
            </a:r>
          </a:p>
          <a:p>
            <a:r>
              <a:rPr lang="en-US" dirty="0"/>
              <a:t>Initial Wireframes</a:t>
            </a:r>
          </a:p>
          <a:p>
            <a:r>
              <a:rPr lang="en-US" dirty="0"/>
              <a:t>Findings from User Testing</a:t>
            </a:r>
          </a:p>
          <a:p>
            <a:r>
              <a:rPr lang="en-US" dirty="0"/>
              <a:t>Revised Wireframes</a:t>
            </a:r>
          </a:p>
          <a:p>
            <a:r>
              <a:rPr lang="en-US" dirty="0"/>
              <a:t>Lessons Learned</a:t>
            </a:r>
          </a:p>
        </p:txBody>
      </p:sp>
    </p:spTree>
    <p:extLst>
      <p:ext uri="{BB962C8B-B14F-4D97-AF65-F5344CB8AC3E}">
        <p14:creationId xmlns:p14="http://schemas.microsoft.com/office/powerpoint/2010/main" val="204134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Concept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7828" y="1600200"/>
            <a:ext cx="10585176" cy="51054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is it?</a:t>
            </a:r>
          </a:p>
          <a:p>
            <a:pPr marL="0" indent="0">
              <a:buNone/>
            </a:pPr>
            <a:r>
              <a:rPr lang="en-US" dirty="0"/>
              <a:t>   - The Slate on Hand mobile application </a:t>
            </a:r>
          </a:p>
          <a:p>
            <a:pPr marL="0" indent="0">
              <a:buNone/>
            </a:pPr>
            <a:r>
              <a:rPr lang="en-US" dirty="0"/>
              <a:t>   - Show students timetables, due dates and school email all in one place</a:t>
            </a:r>
          </a:p>
          <a:p>
            <a:pPr marL="0" indent="0">
              <a:buNone/>
            </a:pPr>
            <a:r>
              <a:rPr lang="en-US" dirty="0"/>
              <a:t>   - Save a lot of time for students by reducing the amount of clicking and searching on the Slate website</a:t>
            </a:r>
          </a:p>
          <a:p>
            <a:pPr marL="0" indent="0">
              <a:buNone/>
            </a:pPr>
            <a:r>
              <a:rPr lang="en-US" dirty="0"/>
              <a:t>   - Make sure students do not miss any due dates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Target User Audience</a:t>
            </a:r>
          </a:p>
          <a:p>
            <a:pPr marL="0" indent="0">
              <a:buNone/>
            </a:pPr>
            <a:r>
              <a:rPr lang="en-US" dirty="0"/>
              <a:t>   - Sheridan Students</a:t>
            </a:r>
          </a:p>
        </p:txBody>
      </p:sp>
    </p:spTree>
    <p:extLst>
      <p:ext uri="{BB962C8B-B14F-4D97-AF65-F5344CB8AC3E}">
        <p14:creationId xmlns:p14="http://schemas.microsoft.com/office/powerpoint/2010/main" val="75805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 from User Survey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218882" y="1600200"/>
            <a:ext cx="10924201" cy="52578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Top ranked features</a:t>
            </a:r>
          </a:p>
          <a:p>
            <a:pPr marL="0" indent="0">
              <a:buNone/>
            </a:pPr>
            <a:r>
              <a:rPr lang="en-US" dirty="0"/>
              <a:t>   - Group chat feature</a:t>
            </a:r>
          </a:p>
          <a:p>
            <a:pPr marL="0" indent="0">
              <a:buNone/>
            </a:pPr>
            <a:r>
              <a:rPr lang="en-US" dirty="0"/>
              <a:t>   - Notifications</a:t>
            </a:r>
          </a:p>
          <a:p>
            <a:r>
              <a:rPr lang="en-US" dirty="0"/>
              <a:t>Lowest ranked features</a:t>
            </a:r>
          </a:p>
          <a:p>
            <a:pPr marL="0" indent="0">
              <a:buNone/>
            </a:pPr>
            <a:r>
              <a:rPr lang="en-US" dirty="0"/>
              <a:t>   - Personal Alerts</a:t>
            </a:r>
          </a:p>
          <a:p>
            <a:pPr marL="0" indent="0">
              <a:buNone/>
            </a:pPr>
            <a:r>
              <a:rPr lang="en-US" dirty="0"/>
              <a:t>   - Main Layout (Up Next)</a:t>
            </a:r>
          </a:p>
          <a:p>
            <a:r>
              <a:rPr lang="en-US" dirty="0"/>
              <a:t>Features not considered </a:t>
            </a:r>
          </a:p>
          <a:p>
            <a:pPr marL="0" indent="0">
              <a:buNone/>
            </a:pPr>
            <a:r>
              <a:rPr lang="en-US" dirty="0"/>
              <a:t>  - Carpool alerts/notifications</a:t>
            </a:r>
          </a:p>
          <a:p>
            <a:pPr marL="0" indent="0">
              <a:buNone/>
            </a:pPr>
            <a:r>
              <a:rPr lang="en-US" dirty="0"/>
              <a:t>  - Bus schedule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D17D22-2862-45FC-AC81-4D755D3EE1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086" y="2924944"/>
            <a:ext cx="6254560" cy="252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49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</p:spPr>
        <p:txBody>
          <a:bodyPr/>
          <a:lstStyle/>
          <a:p>
            <a:r>
              <a:rPr lang="en-US" dirty="0"/>
              <a:t>Initial Wireframes (1) – </a:t>
            </a:r>
            <a:r>
              <a:rPr lang="en-CA" dirty="0"/>
              <a:t>Landing &amp; Main pages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3095F5-08F5-48B5-9F6D-DFDCD7256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980" y="1486523"/>
            <a:ext cx="2664296" cy="5051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5C1B73-F1E6-460A-BA28-DD98EBDCA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5980" y="1486523"/>
            <a:ext cx="2664297" cy="505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</p:spPr>
        <p:txBody>
          <a:bodyPr/>
          <a:lstStyle/>
          <a:p>
            <a:r>
              <a:rPr lang="en-US" dirty="0"/>
              <a:t>Initial Wireframes (2) – </a:t>
            </a:r>
            <a:r>
              <a:rPr lang="en-CA" dirty="0"/>
              <a:t>Calendar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3095F5-08F5-48B5-9F6D-DFDCD7256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980" y="1481027"/>
            <a:ext cx="2664296" cy="5051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5C1B73-F1E6-460A-BA28-DD98EBDCA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879" y="1481030"/>
            <a:ext cx="2664296" cy="505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14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</p:spPr>
        <p:txBody>
          <a:bodyPr/>
          <a:lstStyle/>
          <a:p>
            <a:r>
              <a:rPr lang="en-US" dirty="0"/>
              <a:t>Initial Wireframes (3) – </a:t>
            </a:r>
            <a:r>
              <a:rPr lang="en-CA" dirty="0"/>
              <a:t>Changing main layout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3095F5-08F5-48B5-9F6D-DFDCD7256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997" y="1478056"/>
            <a:ext cx="2664296" cy="50518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5C1B73-F1E6-460A-BA28-DD98EBDCA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906" y="1478055"/>
            <a:ext cx="2664296" cy="505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66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</p:spPr>
        <p:txBody>
          <a:bodyPr/>
          <a:lstStyle/>
          <a:p>
            <a:r>
              <a:rPr lang="en-US" dirty="0"/>
              <a:t>Initial Wireframes (4) – </a:t>
            </a:r>
            <a:r>
              <a:rPr lang="en-CA" dirty="0"/>
              <a:t>Email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3095F5-08F5-48B5-9F6D-DFDCD7256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996" y="1526919"/>
            <a:ext cx="2664296" cy="50518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5C1B73-F1E6-460A-BA28-DD98EBDCA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508" y="1526920"/>
            <a:ext cx="2664296" cy="505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07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</p:spPr>
        <p:txBody>
          <a:bodyPr/>
          <a:lstStyle/>
          <a:p>
            <a:r>
              <a:rPr lang="en-US"/>
              <a:t>Initial Wireframes </a:t>
            </a:r>
            <a:r>
              <a:rPr lang="en-US" dirty="0"/>
              <a:t>(5) – </a:t>
            </a:r>
            <a:r>
              <a:rPr lang="en-CA" dirty="0"/>
              <a:t>Group chat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3095F5-08F5-48B5-9F6D-DFDCD7256F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972" y="1447800"/>
            <a:ext cx="2717187" cy="51521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5C1B73-F1E6-460A-BA28-DD98EBDCA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789" y="1508174"/>
            <a:ext cx="2717188" cy="515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31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E700CCB-20BA-4760-AB9F-AC3B63ED32E0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infopath/2007/PartnerControls"/>
    <ds:schemaRef ds:uri="40262f94-9f35-4ac3-9a90-690165a166b7"/>
    <ds:schemaRef ds:uri="http://purl.org/dc/terms/"/>
    <ds:schemaRef ds:uri="a4f35948-e619-41b3-aa29-22878b09cfd2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432</TotalTime>
  <Words>359</Words>
  <Application>Microsoft Office PowerPoint</Application>
  <PresentationFormat>Custom</PresentationFormat>
  <Paragraphs>70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Constantia</vt:lpstr>
      <vt:lpstr>Cooking 16x9</vt:lpstr>
      <vt:lpstr>Slate On Hand</vt:lpstr>
      <vt:lpstr>Agenda</vt:lpstr>
      <vt:lpstr>Our Concept</vt:lpstr>
      <vt:lpstr>Findings from User Survey</vt:lpstr>
      <vt:lpstr>Initial Wireframes (1) – Landing &amp; Main pages</vt:lpstr>
      <vt:lpstr>Initial Wireframes (2) – Calendar</vt:lpstr>
      <vt:lpstr>Initial Wireframes (3) – Changing main layout</vt:lpstr>
      <vt:lpstr>Initial Wireframes (4) – Email</vt:lpstr>
      <vt:lpstr>Initial Wireframes (5) – Group chat</vt:lpstr>
      <vt:lpstr>Findings from User Testing (1)</vt:lpstr>
      <vt:lpstr>Findings from User Testing (2)</vt:lpstr>
      <vt:lpstr>Revised Wireframes (1) - Group Chat Icon</vt:lpstr>
      <vt:lpstr>Revised Wireframes (2) –                   Create a new email Icon &amp; Edit Button</vt:lpstr>
      <vt:lpstr>Revised Wireframes (3) - Customizing layout method </vt:lpstr>
      <vt:lpstr>Lessons Learned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Mok Hyeeun</dc:creator>
  <cp:lastModifiedBy>Mok Hyeeun</cp:lastModifiedBy>
  <cp:revision>42</cp:revision>
  <dcterms:created xsi:type="dcterms:W3CDTF">2018-08-07T15:52:34Z</dcterms:created>
  <dcterms:modified xsi:type="dcterms:W3CDTF">2018-08-10T02:59:37Z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